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34"/>
    <p:restoredTop sz="96405"/>
  </p:normalViewPr>
  <p:slideViewPr>
    <p:cSldViewPr snapToGrid="0" snapToObjects="1">
      <p:cViewPr varScale="1">
        <p:scale>
          <a:sx n="156" d="100"/>
          <a:sy n="156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8FA1-7BD3-5A42-ABAC-F613AD982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9D682-9B01-0641-885C-1101CA252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83FF2-4302-0B46-8CEF-28ECB1E8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FFDAF-84F9-1A46-B12C-BBFB4009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3B8A8-9A9F-894B-A472-3DB9836E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1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D9D07-D224-E54A-8077-697B9D19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79C23-D591-0E40-AEF5-EBB8B820E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4A5A0-35BF-A54E-B2FC-1BB18B36E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7196-51EB-4F44-86BA-737A9ED44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80BD1-E392-B846-86F0-AB6CE735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4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576EA-3DCF-7C4F-9517-2C101DF30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A1AAAF-B791-9C49-BABE-52C9C69EC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BEAA-C4BF-244E-A120-964F42E3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953D7-3607-0545-A438-5E0190266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A35A0-C197-304E-915C-FD7FD84D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A017-B559-C045-A3E4-556E149DD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95F2B-7C7F-EF4D-8E50-ABA6BE382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424B7-876F-2848-915A-BC3B81168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11511-048F-9D42-AE80-C894AF907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C339-BDCD-8D49-BBCB-E7CD0BD9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3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78521-E33F-BD4A-9DD4-E5497680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C3C4E-762D-D540-B49F-F8971BA91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CDCBC-AEDF-4346-9CC7-B76E55FE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B32E0-CA8F-F04F-A7D4-6FAE6C295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6F495-DEEE-2B4F-BF6A-BAA53190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4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54DD-7D2D-1A4E-BD48-764C520BD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443AB-EF20-3F4E-9C34-E2B3C948B6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D16DB-C2F8-EA4E-8C29-0690851F2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9FC2B-8886-B84A-A141-9024CF0D7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70AE44-4CEE-6742-9DC3-8E7BA883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23DBB-EA5A-A24D-98D6-9089656F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8CAD2-8296-C346-9EC3-9FF41F5D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86891-61A4-3B40-874F-609E26C89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1A343-9008-F443-BE84-2E4AA24E6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8B11D0-F0B0-4A4C-99FB-D5C61158D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058DF-E0E4-5E49-873C-6EA20F3F3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28F8B-374D-D349-9DC1-486A1E0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F02A1-B2F9-224F-9F6C-A83EA5B55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40B7D-0E83-1845-9482-64FF6A7C3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B5C0-9480-4949-9C47-A40EAC93B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46698B-D519-CC4C-A71E-E285BFD6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6E0CB-8A11-C24B-9E3E-B10DD90E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AF288-7CA5-8A4B-8E4D-46A30CF3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9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88B2F-FA57-924A-A96E-430E5307C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D79DF-AE69-D345-A584-46CDB917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FC48C-F371-6B4D-B1E1-C0794EA1B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6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32BF-59F3-5F43-9370-F365248E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D23C9-430C-3141-B55A-6645792D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E6A60-4106-644F-B353-19A59B383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BC87-3E19-2D4F-82D6-8126B5F1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4A603-16AD-AE4B-8F4B-CE93635D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D6F0A-3B85-5F4B-807E-EB5D2954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14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F461-D073-F04D-9105-8333549EF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C343B-8A78-AB48-9401-BE5495F44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9392A-66A3-DD4D-98B7-AB376A9FF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2A208-21FB-1143-8A64-37AB4E0D7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E2514-DD0F-7E49-BA07-56073572F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27032-3C17-9148-ACEB-9C5BCE4E4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0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38189-D1ED-6B4A-B7E1-B8914793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D3DCE-1609-DD4F-975C-BF3034946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82705-5681-9845-8F8E-A1B2421B3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1A67-CE43-894F-A7D6-904733E82F68}" type="datetimeFigureOut">
              <a:rPr lang="en-US" smtClean="0"/>
              <a:t>3/27/21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28BE-AA48-8D44-ADE8-F45B65C10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F9CD84-50EB-BD4F-BC9B-B70171B82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6E41E-902A-D44E-A332-A73D784C8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3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CDA8F0-0650-0648-8BCA-0C1DBE36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95" y="32309"/>
            <a:ext cx="10348557" cy="6858000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D2D28A-01D9-AF43-9FA2-474B95D2F340}"/>
              </a:ext>
            </a:extLst>
          </p:cNvPr>
          <p:cNvCxnSpPr>
            <a:cxnSpLocks/>
          </p:cNvCxnSpPr>
          <p:nvPr/>
        </p:nvCxnSpPr>
        <p:spPr>
          <a:xfrm>
            <a:off x="4161310" y="1324817"/>
            <a:ext cx="2436327" cy="4171449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C399AF-BC02-2E4E-ABE3-ADEEDFFF244F}"/>
              </a:ext>
            </a:extLst>
          </p:cNvPr>
          <p:cNvCxnSpPr>
            <a:cxnSpLocks/>
          </p:cNvCxnSpPr>
          <p:nvPr/>
        </p:nvCxnSpPr>
        <p:spPr>
          <a:xfrm flipH="1">
            <a:off x="2303986" y="1254811"/>
            <a:ext cx="2159780" cy="383881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BA4383-27DE-A841-B75D-E04A349C5CBF}"/>
              </a:ext>
            </a:extLst>
          </p:cNvPr>
          <p:cNvCxnSpPr>
            <a:cxnSpLocks/>
          </p:cNvCxnSpPr>
          <p:nvPr/>
        </p:nvCxnSpPr>
        <p:spPr>
          <a:xfrm flipH="1">
            <a:off x="4776301" y="5468680"/>
            <a:ext cx="2093575" cy="1116926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E828942-9431-9646-BA05-D3DF13F6FAEF}"/>
              </a:ext>
            </a:extLst>
          </p:cNvPr>
          <p:cNvSpPr txBox="1"/>
          <p:nvPr/>
        </p:nvSpPr>
        <p:spPr>
          <a:xfrm>
            <a:off x="7021500" y="4971691"/>
            <a:ext cx="136396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Remove Guardrails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03CEE7-F431-A149-A4E1-214728DFAD8F}"/>
              </a:ext>
            </a:extLst>
          </p:cNvPr>
          <p:cNvSpPr/>
          <p:nvPr/>
        </p:nvSpPr>
        <p:spPr>
          <a:xfrm rot="20080906">
            <a:off x="5261023" y="1599335"/>
            <a:ext cx="953310" cy="7440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FA1DBF-18C1-B244-8C29-4FC02D89A2A3}"/>
              </a:ext>
            </a:extLst>
          </p:cNvPr>
          <p:cNvSpPr/>
          <p:nvPr/>
        </p:nvSpPr>
        <p:spPr>
          <a:xfrm rot="20111656">
            <a:off x="5248606" y="1588931"/>
            <a:ext cx="988241" cy="78307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76FD2C-ADAF-7749-8FB9-07F576593626}"/>
              </a:ext>
            </a:extLst>
          </p:cNvPr>
          <p:cNvCxnSpPr>
            <a:cxnSpLocks/>
            <a:stCxn id="16" idx="1"/>
            <a:endCxn id="16" idx="3"/>
          </p:cNvCxnSpPr>
          <p:nvPr/>
        </p:nvCxnSpPr>
        <p:spPr>
          <a:xfrm flipV="1">
            <a:off x="5294196" y="1773165"/>
            <a:ext cx="897061" cy="41461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694DDE8-AF0C-204B-8C65-3DE0ED3299BD}"/>
              </a:ext>
            </a:extLst>
          </p:cNvPr>
          <p:cNvSpPr txBox="1"/>
          <p:nvPr/>
        </p:nvSpPr>
        <p:spPr>
          <a:xfrm>
            <a:off x="6546734" y="972747"/>
            <a:ext cx="20439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Existing 20’x20’ Concrete Slab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61A47D-E639-734D-ADED-DFD77586D897}"/>
              </a:ext>
            </a:extLst>
          </p:cNvPr>
          <p:cNvSpPr txBox="1"/>
          <p:nvPr/>
        </p:nvSpPr>
        <p:spPr>
          <a:xfrm>
            <a:off x="6720743" y="1446751"/>
            <a:ext cx="1605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New Pavilion Structure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DF5908-4452-664F-A4B1-2644FE13A105}"/>
              </a:ext>
            </a:extLst>
          </p:cNvPr>
          <p:cNvCxnSpPr>
            <a:stCxn id="20" idx="1"/>
          </p:cNvCxnSpPr>
          <p:nvPr/>
        </p:nvCxnSpPr>
        <p:spPr>
          <a:xfrm flipH="1">
            <a:off x="5825230" y="1111247"/>
            <a:ext cx="721504" cy="7064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D33102E-4E17-764A-9C0A-2DFBDAE86BCF}"/>
              </a:ext>
            </a:extLst>
          </p:cNvPr>
          <p:cNvCxnSpPr/>
          <p:nvPr/>
        </p:nvCxnSpPr>
        <p:spPr>
          <a:xfrm flipH="1">
            <a:off x="5987154" y="1638692"/>
            <a:ext cx="721504" cy="6910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0F013F3-C302-1146-B04F-90B220E20618}"/>
              </a:ext>
            </a:extLst>
          </p:cNvPr>
          <p:cNvCxnSpPr>
            <a:cxnSpLocks/>
          </p:cNvCxnSpPr>
          <p:nvPr/>
        </p:nvCxnSpPr>
        <p:spPr>
          <a:xfrm flipH="1" flipV="1">
            <a:off x="6199820" y="4795615"/>
            <a:ext cx="807865" cy="2530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A8F7FB-7BED-9B49-BA89-158A7AD780AE}"/>
              </a:ext>
            </a:extLst>
          </p:cNvPr>
          <p:cNvCxnSpPr/>
          <p:nvPr/>
        </p:nvCxnSpPr>
        <p:spPr>
          <a:xfrm flipV="1">
            <a:off x="2110922" y="320994"/>
            <a:ext cx="7383293" cy="1317698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10A765-3FB8-FD48-ADF7-48584830B059}"/>
              </a:ext>
            </a:extLst>
          </p:cNvPr>
          <p:cNvCxnSpPr>
            <a:cxnSpLocks/>
          </p:cNvCxnSpPr>
          <p:nvPr/>
        </p:nvCxnSpPr>
        <p:spPr>
          <a:xfrm flipV="1">
            <a:off x="4508416" y="2960662"/>
            <a:ext cx="7072009" cy="3670110"/>
          </a:xfrm>
          <a:prstGeom prst="line">
            <a:avLst/>
          </a:prstGeom>
          <a:ln w="28575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DC3A85C-96A0-EA44-8009-654AB2F0A4A1}"/>
              </a:ext>
            </a:extLst>
          </p:cNvPr>
          <p:cNvSpPr/>
          <p:nvPr/>
        </p:nvSpPr>
        <p:spPr>
          <a:xfrm rot="19504673">
            <a:off x="9440570" y="2680723"/>
            <a:ext cx="175098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2211C31-6E3C-8344-A18A-F395858CFC48}"/>
              </a:ext>
            </a:extLst>
          </p:cNvPr>
          <p:cNvSpPr/>
          <p:nvPr/>
        </p:nvSpPr>
        <p:spPr>
          <a:xfrm rot="19938129">
            <a:off x="10188237" y="1423355"/>
            <a:ext cx="1669713" cy="1857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97B788-66C7-FA4B-8A00-4FB747C00CAE}"/>
              </a:ext>
            </a:extLst>
          </p:cNvPr>
          <p:cNvSpPr txBox="1"/>
          <p:nvPr/>
        </p:nvSpPr>
        <p:spPr>
          <a:xfrm>
            <a:off x="5401810" y="4854"/>
            <a:ext cx="185832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Approximate Property Line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C8A3873-9318-854D-B8E7-94926F7E92D2}"/>
              </a:ext>
            </a:extLst>
          </p:cNvPr>
          <p:cNvCxnSpPr/>
          <p:nvPr/>
        </p:nvCxnSpPr>
        <p:spPr>
          <a:xfrm>
            <a:off x="5793237" y="302190"/>
            <a:ext cx="658534" cy="53367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B7A2D1E1-93CA-6A49-8E61-37FD0096D122}"/>
              </a:ext>
            </a:extLst>
          </p:cNvPr>
          <p:cNvSpPr/>
          <p:nvPr/>
        </p:nvSpPr>
        <p:spPr>
          <a:xfrm rot="19983612">
            <a:off x="5624098" y="2474875"/>
            <a:ext cx="237256" cy="5549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5107E8-B15D-BA47-8B5D-3D0705F6BB4B}"/>
              </a:ext>
            </a:extLst>
          </p:cNvPr>
          <p:cNvSpPr/>
          <p:nvPr/>
        </p:nvSpPr>
        <p:spPr>
          <a:xfrm rot="19767221">
            <a:off x="2896730" y="1634623"/>
            <a:ext cx="2573342" cy="4873876"/>
          </a:xfrm>
          <a:prstGeom prst="rect">
            <a:avLst/>
          </a:prstGeom>
          <a:solidFill>
            <a:srgbClr val="D0CECE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97FAC9-D6F6-2043-851F-F650EC721953}"/>
              </a:ext>
            </a:extLst>
          </p:cNvPr>
          <p:cNvSpPr txBox="1"/>
          <p:nvPr/>
        </p:nvSpPr>
        <p:spPr>
          <a:xfrm>
            <a:off x="1465452" y="2365098"/>
            <a:ext cx="186307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Future Food Truck </a:t>
            </a:r>
            <a:r>
              <a:rPr lang="en-US" sz="1400" dirty="0" err="1"/>
              <a:t>Prkg</a:t>
            </a:r>
            <a:endParaRPr lang="en-US" sz="14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A004F48-87CD-8841-80DD-F47B19EA3B17}"/>
              </a:ext>
            </a:extLst>
          </p:cNvPr>
          <p:cNvSpPr txBox="1"/>
          <p:nvPr/>
        </p:nvSpPr>
        <p:spPr>
          <a:xfrm>
            <a:off x="1465451" y="2727029"/>
            <a:ext cx="18630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New Parking Bumpers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A2BA8F-B710-EF4E-A927-0F1611CA3B33}"/>
              </a:ext>
            </a:extLst>
          </p:cNvPr>
          <p:cNvSpPr txBox="1"/>
          <p:nvPr/>
        </p:nvSpPr>
        <p:spPr>
          <a:xfrm>
            <a:off x="1465450" y="4094069"/>
            <a:ext cx="18630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Regrade and Resurface </a:t>
            </a:r>
          </a:p>
          <a:p>
            <a:r>
              <a:rPr lang="en-US" sz="1400" dirty="0"/>
              <a:t>Parking Area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07DB917-8016-0047-8742-9C85A21245B6}"/>
              </a:ext>
            </a:extLst>
          </p:cNvPr>
          <p:cNvCxnSpPr>
            <a:cxnSpLocks/>
          </p:cNvCxnSpPr>
          <p:nvPr/>
        </p:nvCxnSpPr>
        <p:spPr>
          <a:xfrm>
            <a:off x="3318914" y="4456000"/>
            <a:ext cx="1270641" cy="13850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1AE2C91-BCB5-DF44-AA66-C1693A2E1E34}"/>
              </a:ext>
            </a:extLst>
          </p:cNvPr>
          <p:cNvCxnSpPr>
            <a:endCxn id="50" idx="2"/>
          </p:cNvCxnSpPr>
          <p:nvPr/>
        </p:nvCxnSpPr>
        <p:spPr>
          <a:xfrm flipV="1">
            <a:off x="3261924" y="2158402"/>
            <a:ext cx="1099404" cy="75092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66BC1C8-6AE7-A441-B4F5-9B66555F59F2}"/>
              </a:ext>
            </a:extLst>
          </p:cNvPr>
          <p:cNvCxnSpPr/>
          <p:nvPr/>
        </p:nvCxnSpPr>
        <p:spPr>
          <a:xfrm flipV="1">
            <a:off x="2745464" y="1924392"/>
            <a:ext cx="583062" cy="40536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9588898-FBF5-214D-B6F2-33F4F0A36DB2}"/>
              </a:ext>
            </a:extLst>
          </p:cNvPr>
          <p:cNvSpPr/>
          <p:nvPr/>
        </p:nvSpPr>
        <p:spPr>
          <a:xfrm rot="20077501">
            <a:off x="4979463" y="3026059"/>
            <a:ext cx="779257" cy="20557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7375B1B-B7FA-9740-9EA8-8B86CA0BFA1A}"/>
              </a:ext>
            </a:extLst>
          </p:cNvPr>
          <p:cNvSpPr txBox="1"/>
          <p:nvPr/>
        </p:nvSpPr>
        <p:spPr>
          <a:xfrm>
            <a:off x="1460556" y="3131835"/>
            <a:ext cx="186307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New Concrete Sidewalk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89C4199-DB5E-F740-85C3-34EF843E7CEF}"/>
              </a:ext>
            </a:extLst>
          </p:cNvPr>
          <p:cNvCxnSpPr/>
          <p:nvPr/>
        </p:nvCxnSpPr>
        <p:spPr>
          <a:xfrm flipV="1">
            <a:off x="3328523" y="3041412"/>
            <a:ext cx="2182734" cy="261415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C07D7A8D-6C3A-444B-AE08-387044D6E4F4}"/>
              </a:ext>
            </a:extLst>
          </p:cNvPr>
          <p:cNvSpPr/>
          <p:nvPr/>
        </p:nvSpPr>
        <p:spPr>
          <a:xfrm rot="20083792">
            <a:off x="5736848" y="3001702"/>
            <a:ext cx="318757" cy="2914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606360-6288-8E4F-9CF6-56F03D107410}"/>
              </a:ext>
            </a:extLst>
          </p:cNvPr>
          <p:cNvSpPr txBox="1"/>
          <p:nvPr/>
        </p:nvSpPr>
        <p:spPr>
          <a:xfrm>
            <a:off x="1451671" y="3706550"/>
            <a:ext cx="18630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New Porta John Slab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7927B23-9864-AF48-AFE9-93983C9B7288}"/>
              </a:ext>
            </a:extLst>
          </p:cNvPr>
          <p:cNvCxnSpPr/>
          <p:nvPr/>
        </p:nvCxnSpPr>
        <p:spPr>
          <a:xfrm flipV="1">
            <a:off x="3318914" y="3166969"/>
            <a:ext cx="2559118" cy="765811"/>
          </a:xfrm>
          <a:prstGeom prst="straightConnector1">
            <a:avLst/>
          </a:prstGeom>
          <a:ln>
            <a:noFill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F8B45C12-4549-3544-8E4F-6E51961E185D}"/>
              </a:ext>
            </a:extLst>
          </p:cNvPr>
          <p:cNvSpPr txBox="1"/>
          <p:nvPr/>
        </p:nvSpPr>
        <p:spPr>
          <a:xfrm>
            <a:off x="1497188" y="4737605"/>
            <a:ext cx="18630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Remove Trees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884EE5C5-BD3B-E142-BB09-9B2031956D56}"/>
              </a:ext>
            </a:extLst>
          </p:cNvPr>
          <p:cNvCxnSpPr/>
          <p:nvPr/>
        </p:nvCxnSpPr>
        <p:spPr>
          <a:xfrm>
            <a:off x="3364948" y="4795717"/>
            <a:ext cx="996380" cy="67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3C82219-C0A5-E446-BD31-80458DB278BD}"/>
              </a:ext>
            </a:extLst>
          </p:cNvPr>
          <p:cNvCxnSpPr/>
          <p:nvPr/>
        </p:nvCxnSpPr>
        <p:spPr>
          <a:xfrm>
            <a:off x="3368600" y="4792681"/>
            <a:ext cx="2142657" cy="1044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F51B08BE-B4DA-FF45-9D75-5643C21AF967}"/>
              </a:ext>
            </a:extLst>
          </p:cNvPr>
          <p:cNvSpPr txBox="1"/>
          <p:nvPr/>
        </p:nvSpPr>
        <p:spPr>
          <a:xfrm>
            <a:off x="9827502" y="3166969"/>
            <a:ext cx="128431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Existing Bench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0905079-C62B-4F44-BA99-54C5B9C3C375}"/>
              </a:ext>
            </a:extLst>
          </p:cNvPr>
          <p:cNvCxnSpPr/>
          <p:nvPr/>
        </p:nvCxnSpPr>
        <p:spPr>
          <a:xfrm flipH="1" flipV="1">
            <a:off x="9573502" y="2974553"/>
            <a:ext cx="455727" cy="1858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CD240D90-2F4A-A148-825A-F06289600A04}"/>
              </a:ext>
            </a:extLst>
          </p:cNvPr>
          <p:cNvSpPr txBox="1"/>
          <p:nvPr/>
        </p:nvSpPr>
        <p:spPr>
          <a:xfrm>
            <a:off x="9042643" y="5186041"/>
            <a:ext cx="185832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Approximate Property Line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C3802A6-41FD-4549-BADE-281E5AC3E4F2}"/>
              </a:ext>
            </a:extLst>
          </p:cNvPr>
          <p:cNvCxnSpPr>
            <a:cxnSpLocks/>
          </p:cNvCxnSpPr>
          <p:nvPr/>
        </p:nvCxnSpPr>
        <p:spPr>
          <a:xfrm flipH="1" flipV="1">
            <a:off x="8914196" y="4383432"/>
            <a:ext cx="611083" cy="8026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6B7F378F-28F6-BB47-8FE0-AA77BCD4A0B9}"/>
              </a:ext>
            </a:extLst>
          </p:cNvPr>
          <p:cNvSpPr/>
          <p:nvPr/>
        </p:nvSpPr>
        <p:spPr>
          <a:xfrm rot="19962600">
            <a:off x="10862106" y="682804"/>
            <a:ext cx="825630" cy="55750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1EB0652-5A62-994B-A363-938B60058740}"/>
              </a:ext>
            </a:extLst>
          </p:cNvPr>
          <p:cNvSpPr txBox="1"/>
          <p:nvPr/>
        </p:nvSpPr>
        <p:spPr>
          <a:xfrm>
            <a:off x="10079381" y="2303959"/>
            <a:ext cx="12083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16’ PVC Dock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756603C-C71D-8747-A215-FED2F4C34E0E}"/>
              </a:ext>
            </a:extLst>
          </p:cNvPr>
          <p:cNvCxnSpPr>
            <a:cxnSpLocks/>
          </p:cNvCxnSpPr>
          <p:nvPr/>
        </p:nvCxnSpPr>
        <p:spPr>
          <a:xfrm flipH="1" flipV="1">
            <a:off x="10855679" y="1516236"/>
            <a:ext cx="320698" cy="777332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7CEE96D1-634B-5F43-AC28-3ED6917E2B8E}"/>
              </a:ext>
            </a:extLst>
          </p:cNvPr>
          <p:cNvSpPr txBox="1"/>
          <p:nvPr/>
        </p:nvSpPr>
        <p:spPr>
          <a:xfrm>
            <a:off x="9325469" y="109166"/>
            <a:ext cx="12083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Future Kayak Launch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34C75BB-DE1A-3648-A04C-CB0221C5769B}"/>
              </a:ext>
            </a:extLst>
          </p:cNvPr>
          <p:cNvCxnSpPr>
            <a:cxnSpLocks/>
          </p:cNvCxnSpPr>
          <p:nvPr/>
        </p:nvCxnSpPr>
        <p:spPr>
          <a:xfrm>
            <a:off x="9973009" y="432089"/>
            <a:ext cx="1203368" cy="4093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D0E18BEB-57EC-4D4E-9B23-97ED9F4531F9}"/>
              </a:ext>
            </a:extLst>
          </p:cNvPr>
          <p:cNvSpPr/>
          <p:nvPr/>
        </p:nvSpPr>
        <p:spPr>
          <a:xfrm>
            <a:off x="6327649" y="5324692"/>
            <a:ext cx="179059" cy="16106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A5DB42B-8078-6A43-8378-DE68ACE52DB9}"/>
              </a:ext>
            </a:extLst>
          </p:cNvPr>
          <p:cNvSpPr txBox="1"/>
          <p:nvPr/>
        </p:nvSpPr>
        <p:spPr>
          <a:xfrm>
            <a:off x="7117187" y="5357768"/>
            <a:ext cx="6172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Power </a:t>
            </a:r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2B8E4328-DC47-C244-80C6-8A572AEE513C}"/>
              </a:ext>
            </a:extLst>
          </p:cNvPr>
          <p:cNvCxnSpPr>
            <a:stCxn id="105" idx="1"/>
            <a:endCxn id="104" idx="6"/>
          </p:cNvCxnSpPr>
          <p:nvPr/>
        </p:nvCxnSpPr>
        <p:spPr>
          <a:xfrm flipH="1" flipV="1">
            <a:off x="6506708" y="5405224"/>
            <a:ext cx="610479" cy="910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7ECF7FC8-2BC4-2A4D-A50A-2302354B802E}"/>
              </a:ext>
            </a:extLst>
          </p:cNvPr>
          <p:cNvSpPr txBox="1"/>
          <p:nvPr/>
        </p:nvSpPr>
        <p:spPr>
          <a:xfrm>
            <a:off x="1468895" y="699405"/>
            <a:ext cx="18630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Remove Trees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F6FBFD9-B044-784E-BC38-8A70957939BE}"/>
              </a:ext>
            </a:extLst>
          </p:cNvPr>
          <p:cNvCxnSpPr/>
          <p:nvPr/>
        </p:nvCxnSpPr>
        <p:spPr>
          <a:xfrm flipH="1">
            <a:off x="2110922" y="1034878"/>
            <a:ext cx="1203822" cy="866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237B8B60-3BFC-8A45-AAAA-6338B14A7B9D}"/>
              </a:ext>
            </a:extLst>
          </p:cNvPr>
          <p:cNvCxnSpPr/>
          <p:nvPr/>
        </p:nvCxnSpPr>
        <p:spPr>
          <a:xfrm>
            <a:off x="3293882" y="1042528"/>
            <a:ext cx="796459" cy="749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76D5966-7899-2041-9B0D-FD1A37AA5614}"/>
              </a:ext>
            </a:extLst>
          </p:cNvPr>
          <p:cNvSpPr/>
          <p:nvPr/>
        </p:nvSpPr>
        <p:spPr>
          <a:xfrm rot="3770611" flipV="1">
            <a:off x="5876636" y="2596621"/>
            <a:ext cx="188976" cy="946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5D4DD3A-052E-E14D-81B9-4CA84075047F}"/>
              </a:ext>
            </a:extLst>
          </p:cNvPr>
          <p:cNvSpPr txBox="1"/>
          <p:nvPr/>
        </p:nvSpPr>
        <p:spPr>
          <a:xfrm>
            <a:off x="6638194" y="2451653"/>
            <a:ext cx="8018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New Grill</a:t>
            </a:r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9D2B6CE6-920B-7140-8097-7E62FF7DB3BE}"/>
              </a:ext>
            </a:extLst>
          </p:cNvPr>
          <p:cNvCxnSpPr>
            <a:stCxn id="114" idx="1"/>
            <a:endCxn id="113" idx="2"/>
          </p:cNvCxnSpPr>
          <p:nvPr/>
        </p:nvCxnSpPr>
        <p:spPr>
          <a:xfrm flipH="1">
            <a:off x="6013229" y="2590153"/>
            <a:ext cx="624965" cy="3219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F7B56E0-D297-2D49-AC72-64235E776EB0}"/>
              </a:ext>
            </a:extLst>
          </p:cNvPr>
          <p:cNvSpPr/>
          <p:nvPr/>
        </p:nvSpPr>
        <p:spPr>
          <a:xfrm rot="19989991">
            <a:off x="5799705" y="3097599"/>
            <a:ext cx="221023" cy="141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88F07EA-BBD5-5C42-9576-01F372230876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3314744" y="3245833"/>
            <a:ext cx="2485465" cy="61460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329B339E-2EEE-6344-91C0-77C8881119F3}"/>
              </a:ext>
            </a:extLst>
          </p:cNvPr>
          <p:cNvSpPr txBox="1"/>
          <p:nvPr/>
        </p:nvSpPr>
        <p:spPr>
          <a:xfrm>
            <a:off x="6208223" y="3041412"/>
            <a:ext cx="108375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Barrier Free</a:t>
            </a:r>
          </a:p>
          <a:p>
            <a:r>
              <a:rPr lang="en-US" sz="1200" dirty="0"/>
              <a:t>Porta John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0588040-58C3-A849-9256-E3750060A7E2}"/>
              </a:ext>
            </a:extLst>
          </p:cNvPr>
          <p:cNvCxnSpPr>
            <a:cxnSpLocks/>
          </p:cNvCxnSpPr>
          <p:nvPr/>
        </p:nvCxnSpPr>
        <p:spPr>
          <a:xfrm flipH="1">
            <a:off x="5923280" y="3093905"/>
            <a:ext cx="266151" cy="993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8CC6FE60-1E75-0D49-ACB8-5338035115A2}"/>
              </a:ext>
            </a:extLst>
          </p:cNvPr>
          <p:cNvSpPr txBox="1"/>
          <p:nvPr/>
        </p:nvSpPr>
        <p:spPr>
          <a:xfrm rot="16200000">
            <a:off x="-1611699" y="2627840"/>
            <a:ext cx="4527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Peterson Park Phase I Project</a:t>
            </a:r>
          </a:p>
          <a:p>
            <a:pPr algn="ctr"/>
            <a:r>
              <a:rPr lang="en-US" sz="2800" b="1" dirty="0"/>
              <a:t>2021 Plans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C449F60-CC00-A94A-A98B-B72DF4C330FC}"/>
              </a:ext>
            </a:extLst>
          </p:cNvPr>
          <p:cNvSpPr/>
          <p:nvPr/>
        </p:nvSpPr>
        <p:spPr>
          <a:xfrm rot="3706709">
            <a:off x="3850444" y="1565353"/>
            <a:ext cx="4572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A9367AA-D999-FB44-9843-E532BD3A5D45}"/>
              </a:ext>
            </a:extLst>
          </p:cNvPr>
          <p:cNvSpPr/>
          <p:nvPr/>
        </p:nvSpPr>
        <p:spPr>
          <a:xfrm rot="3564075">
            <a:off x="4152400" y="2123906"/>
            <a:ext cx="4572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A008A8-2FEF-7A49-B125-846188FE15D6}"/>
              </a:ext>
            </a:extLst>
          </p:cNvPr>
          <p:cNvSpPr/>
          <p:nvPr/>
        </p:nvSpPr>
        <p:spPr>
          <a:xfrm rot="3564075">
            <a:off x="4441490" y="2628008"/>
            <a:ext cx="4572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EBBC34-2BEC-AA40-8FFD-9ECCB106B040}"/>
              </a:ext>
            </a:extLst>
          </p:cNvPr>
          <p:cNvSpPr/>
          <p:nvPr/>
        </p:nvSpPr>
        <p:spPr>
          <a:xfrm rot="3564075">
            <a:off x="4994718" y="3622577"/>
            <a:ext cx="4572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8D5074-CC1B-A946-A0E1-5B08EBD9B4BB}"/>
              </a:ext>
            </a:extLst>
          </p:cNvPr>
          <p:cNvSpPr/>
          <p:nvPr/>
        </p:nvSpPr>
        <p:spPr>
          <a:xfrm rot="3584112" flipV="1">
            <a:off x="5288382" y="4123851"/>
            <a:ext cx="4572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6118D0-E41A-5447-9FD8-40A336361D8A}"/>
              </a:ext>
            </a:extLst>
          </p:cNvPr>
          <p:cNvSpPr/>
          <p:nvPr/>
        </p:nvSpPr>
        <p:spPr>
          <a:xfrm rot="3598655">
            <a:off x="5573965" y="4610050"/>
            <a:ext cx="4572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9813CE-43D1-6B41-8E62-D0CE97179709}"/>
              </a:ext>
            </a:extLst>
          </p:cNvPr>
          <p:cNvSpPr/>
          <p:nvPr/>
        </p:nvSpPr>
        <p:spPr>
          <a:xfrm rot="3598655">
            <a:off x="5879763" y="5120754"/>
            <a:ext cx="4572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ight Triangle 124">
            <a:extLst>
              <a:ext uri="{FF2B5EF4-FFF2-40B4-BE49-F238E27FC236}">
                <a16:creationId xmlns:a16="http://schemas.microsoft.com/office/drawing/2014/main" id="{E32120E2-774A-BE4C-8945-19291C076083}"/>
              </a:ext>
            </a:extLst>
          </p:cNvPr>
          <p:cNvSpPr/>
          <p:nvPr/>
        </p:nvSpPr>
        <p:spPr>
          <a:xfrm rot="19715211">
            <a:off x="1950545" y="1144574"/>
            <a:ext cx="1984853" cy="760385"/>
          </a:xfrm>
          <a:prstGeom prst="rtTriangle">
            <a:avLst/>
          </a:prstGeom>
          <a:solidFill>
            <a:srgbClr val="D0CECE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E64E5DF-1BD9-A44A-814B-AD9520FB572B}"/>
              </a:ext>
            </a:extLst>
          </p:cNvPr>
          <p:cNvCxnSpPr>
            <a:cxnSpLocks/>
          </p:cNvCxnSpPr>
          <p:nvPr/>
        </p:nvCxnSpPr>
        <p:spPr>
          <a:xfrm flipH="1">
            <a:off x="2322818" y="1817696"/>
            <a:ext cx="2136008" cy="45190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095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62</Words>
  <Application>Microsoft Macintosh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Bergtold</dc:creator>
  <cp:lastModifiedBy>Greg Bergtold</cp:lastModifiedBy>
  <cp:revision>18</cp:revision>
  <dcterms:created xsi:type="dcterms:W3CDTF">2021-03-27T13:40:38Z</dcterms:created>
  <dcterms:modified xsi:type="dcterms:W3CDTF">2021-03-28T17:22:47Z</dcterms:modified>
</cp:coreProperties>
</file>